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2A017-99C4-44EF-89E5-34FE9F027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EDDCFC7-1033-4822-B4AE-C6F33AEC7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CBE018-A358-440B-AC0F-B8D82379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284302-8CC6-4AE6-8597-E046E383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57F0DF-63C0-4E84-B1C5-880ACB49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3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A0C7BE-79DB-4099-83F2-51536441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2ABBC2-2516-4207-BF42-5A50F732C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CAF8EF-EBB2-474C-B477-FE04557D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CA3EE0-741B-46EC-9B82-B12C38FA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270FE3-A679-483F-8E77-B3E1074F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2F6830C-5049-46FE-B8C4-BB0AAA0C3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EB5884-028E-486E-B21E-3EBFF3635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F31D58-6BCA-46E5-85F5-B35AA89D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7BE8BC-8E8B-49A6-A598-D595BD9C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13E79E-1562-4D8C-88F7-E885213C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83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4E96EE-90F5-4E57-B348-83D1DD9F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5A8DC5-1DD2-4987-BCA4-AE5EFD0E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C36B1F-BB62-4BB9-94BF-B10EF86C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D195C3-7B84-482C-A3EF-0F216719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74159-77DD-4B12-B8AD-66173E92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9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7C5335-FAE4-43C9-BF6D-DDFF16C9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F62543-D0F7-4363-A924-C781724C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2D1A76-4794-4B74-9576-202B16E4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B81488-84B3-48E0-825A-A4D5C7DE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29A3F3-C558-4E3E-9C51-33C3DD84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76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63ED80-6F8A-47AE-B00A-C63B742E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2D232-668E-4D7B-8BC5-171825C57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6F6E7B-2A85-412E-902C-B25EADE9A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2C3BDA-2394-4765-BCED-2AE4F43F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AAB5CC-C06E-4826-AF40-644C2EE6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F3BB52-3014-474F-BF4F-B42AB0BD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77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1233ED-D001-4384-96E6-64E27B61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9A544F5-CF52-4FD0-AE46-622FC15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D95E0D-2F4E-4697-90BC-83F92899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578965-7C38-4795-9AFA-94CC880B3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25D71C2-8308-4618-B54F-1485A0B61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0181C78-EAA0-4CD6-B605-807F16B7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56FB947-F9AC-4EE8-B5F8-F249D82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A3B6A3E-EC2D-45C4-915C-37FC9451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6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28084-9998-46F5-83FC-BD1F3980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7AAC05-C1CE-4DA1-937A-30F1119B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28FABB-BB0D-48B1-8DAC-C491D172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3C28AD1-F525-4102-B90C-F20C5931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2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F91BE4-6C84-42F6-BD31-6FA109D9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2F9A2B-084A-49E6-AB46-B46AABAA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09AF6A-C919-47FB-9162-8D05AA1E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829CC9-BE30-4941-B924-334E1773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254AA4-2C0D-48C2-821A-85CAAAEA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7C9C18E-FA04-4475-83B3-3D8CCED2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458DAC-FF42-4992-B5C0-78B3EBD6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183703-6318-4097-9034-C2AE3015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0C9069-B163-4744-B4E3-2F4CE2C9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54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C90BC7-D662-4AC8-A7FC-028DA052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CE1D6A0-8009-42FD-845B-278E5C804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750CA9-95B1-44C2-A410-5E7955F47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B2BB14-37A8-406C-AD5D-371608FB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DE610B-FE6E-425D-BE2A-C381C478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739061-7E82-48F5-926F-C34ED7A4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0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CB625D-0BD9-4A07-BF3A-A7E2E8F9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235BBB-BBA9-4FBB-8524-B246ECA5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BD0B0F-79A1-4B2E-8B7D-2C9381C7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A4A8-0E74-44E1-B890-C18735E92EA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99E503-FB2C-4433-9B0F-3EB3D05E0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A6F56A-9583-4F00-B76C-B08854C21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657-5FF2-4A6A-98FB-F139181E56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05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94000E0-B799-43D0-965B-258C6596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745588"/>
            <a:ext cx="6963508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C07F15-771E-4C54-B7D1-134BA9E7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548640"/>
            <a:ext cx="10958732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1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D479B2-94C0-4751-86B7-5BABE767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6" y="815926"/>
            <a:ext cx="10944664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4DA729-1616-4A34-98EF-93A4B19A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7" y="675248"/>
            <a:ext cx="10635175" cy="56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6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CCD73F-4A37-4A02-A373-3E509D0B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4" y="604911"/>
            <a:ext cx="10564836" cy="22508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1FC9F1-6AF9-4BE2-BEAD-CBAEB5E5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4" y="2673653"/>
            <a:ext cx="11010312" cy="22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6308A2-217E-4D65-B68A-9C55FC32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337625"/>
            <a:ext cx="11211951" cy="63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C098FF-EBCE-41AC-BF78-6E470AC3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33046"/>
            <a:ext cx="10733649" cy="42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3E6D87-4BF7-4F15-A6C3-BA5DFCC2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9" y="450166"/>
            <a:ext cx="11648050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B78336-EFDF-4837-B6EE-674B29A04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759656"/>
            <a:ext cx="11226019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3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71AF805-4D44-46BA-AA91-8B5E9AB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" y="618978"/>
            <a:ext cx="11465169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DC930F-D0C7-4306-AC2E-FB787F66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675248"/>
            <a:ext cx="11648049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794144B-5B80-4CF1-A8BB-9415BF25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787791"/>
            <a:ext cx="10592972" cy="402252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AE99AD9-E357-4221-BF46-1597C6A57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7" y="4979963"/>
            <a:ext cx="10480431" cy="35169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25CFFE-2F41-49AF-A958-2CE2391CF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8" y="5331656"/>
            <a:ext cx="10367889" cy="7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14F854-AA97-4F26-AE5C-BABDC0D98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4" y="801859"/>
            <a:ext cx="10860258" cy="46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9ECD30B-68AC-44FE-A7F6-52158501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534572"/>
            <a:ext cx="10986867" cy="61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BB4CEF-2F49-4069-8962-45BE80FDD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689318"/>
            <a:ext cx="11029071" cy="17584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61A0FB1-00F4-4578-973C-9405D4A1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28" y="2447778"/>
            <a:ext cx="10424160" cy="31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7F820F-1DB7-4E31-8A2E-6EE869A6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689317"/>
            <a:ext cx="11057206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84ECFC-62F8-4EA6-B486-29FA04AF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548640"/>
            <a:ext cx="10958732" cy="57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7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6390C89-DD6D-4732-B8A3-1A90BB42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2" y="844062"/>
            <a:ext cx="10030264" cy="37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1A62F0-D676-4FA5-BFC9-C19FAD1B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4" y="633045"/>
            <a:ext cx="2841674" cy="64711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21932A2-F73E-465C-AC69-B7450DF2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4" y="1228417"/>
            <a:ext cx="11010312" cy="53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5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7718FF-A56C-4899-9E02-F5B6DD43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9" y="548640"/>
            <a:ext cx="11043138" cy="59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0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79AB282-60BA-42B1-B93C-A50F3AEA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956603"/>
            <a:ext cx="1090246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6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2CBF758-7BBD-44A7-8EBE-F994F9C6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745588"/>
            <a:ext cx="10818056" cy="50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9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405D076-0AB2-47FF-8F7F-750C0C99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4" y="900332"/>
            <a:ext cx="10410092" cy="25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8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FB2AA5-C714-46C1-829D-A0B8BCC8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436099"/>
            <a:ext cx="11043139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E655FC-286E-48C3-A1F9-CEB7E73B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829994"/>
            <a:ext cx="10607039" cy="4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CC6141-0B35-4024-882E-CE807E63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745588"/>
            <a:ext cx="10466363" cy="52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217A98-7EF8-4E3E-BA66-33E8525D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7" y="731521"/>
            <a:ext cx="10325687" cy="26974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5E4ED3A-A032-471F-967C-E9415CD9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5" y="3573194"/>
            <a:ext cx="10428849" cy="25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FF3510-A370-41CD-8F8D-352E2FB5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815926"/>
            <a:ext cx="10452296" cy="261307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F51C368-AC18-40F5-9B85-0B6860C5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70" y="3428999"/>
            <a:ext cx="10597662" cy="26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FE87E7-825E-40EC-927D-7F104A3F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0" y="604911"/>
            <a:ext cx="10550768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6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5976204-7D8E-4638-B462-FE05A0AB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731520"/>
            <a:ext cx="10663310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Geniş ekran</PresentationFormat>
  <Paragraphs>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28</cp:revision>
  <dcterms:created xsi:type="dcterms:W3CDTF">2021-01-02T19:02:13Z</dcterms:created>
  <dcterms:modified xsi:type="dcterms:W3CDTF">2021-01-11T19:07:01Z</dcterms:modified>
</cp:coreProperties>
</file>